
<file path=[Content_Types].xml><?xml version="1.0" encoding="utf-8"?>
<Types xmlns="http://schemas.openxmlformats.org/package/2006/content-types">
  <Default Extension="png" ContentType="image/png"/>
  <Default Extension="webp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erriweather" panose="020B0604020202020204" charset="0"/>
      <p:regular r:id="rId15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1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-21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webp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443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web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211467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Cómo Compartir Carpetas en Red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124206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Aprende a compartir carpetas fácilmente en tu red local. Descubre métodos, ejemplos y consejos para compartir archivos de forma segura y eficiente.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3798" y="560474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418" y="5612368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078" y="5586293"/>
            <a:ext cx="1731288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por Axfor x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4163139"/>
            <a:ext cx="8840153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¿Por Qué Compartir Carpetas?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5304592"/>
            <a:ext cx="4136350" cy="1847255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5855" y="55666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Colaboración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25855" y="6100167"/>
            <a:ext cx="361223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Facilita el trabajo en equipo y el intercambio de archivos.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46965" y="5304592"/>
            <a:ext cx="4136350" cy="1847255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09022" y="55666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Eficiencia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509022" y="6100167"/>
            <a:ext cx="361223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Evita duplicados y acelera el acceso a documentos.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630132" y="5304592"/>
            <a:ext cx="4136350" cy="1847255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92189" y="55666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Centralización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9892189" y="6100167"/>
            <a:ext cx="361223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Permite gestionar archivos desde un solo lugar.</a:t>
            </a:r>
            <a:endParaRPr lang="en-US" sz="190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4EED240-3A07-4A24-A039-C61BDEBAC6F5}"/>
              </a:ext>
            </a:extLst>
          </p:cNvPr>
          <p:cNvSpPr/>
          <p:nvPr/>
        </p:nvSpPr>
        <p:spPr>
          <a:xfrm>
            <a:off x="12423913" y="7643191"/>
            <a:ext cx="2335696" cy="705679"/>
          </a:xfrm>
          <a:prstGeom prst="rect">
            <a:avLst/>
          </a:prstGeom>
          <a:solidFill>
            <a:srgbClr val="09151B"/>
          </a:solidFill>
          <a:ln>
            <a:solidFill>
              <a:srgbClr val="0915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CD15EBFC-9112-4EB5-87A6-6FA2D9EB8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0848" y="2266122"/>
            <a:ext cx="13887450" cy="1344210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863798" y="2598658"/>
            <a:ext cx="823186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Escenarios Comunes de Uso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98692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Oficinas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619268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Compartir documentos entre departamentos o equipos.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98692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Hogar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619268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Acceder a fotos, música o vídeos desde cualquier dispositivo.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692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Educación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19268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Profesores y alumnos comparten materiales fácilmente.</a:t>
            </a:r>
            <a:endParaRPr lang="en-US" sz="1900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AE57E2C7-CFD0-4D88-A958-19ED89F3907A}"/>
              </a:ext>
            </a:extLst>
          </p:cNvPr>
          <p:cNvSpPr/>
          <p:nvPr/>
        </p:nvSpPr>
        <p:spPr>
          <a:xfrm>
            <a:off x="12423913" y="7643191"/>
            <a:ext cx="2335696" cy="705679"/>
          </a:xfrm>
          <a:prstGeom prst="rect">
            <a:avLst/>
          </a:prstGeom>
          <a:solidFill>
            <a:srgbClr val="09151B"/>
          </a:solidFill>
          <a:ln>
            <a:solidFill>
              <a:srgbClr val="0915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50198" y="1897856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Herramientas y Métodos Populares</a:t>
            </a:r>
            <a:endParaRPr lang="en-US" sz="4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198" y="3810595"/>
            <a:ext cx="556260" cy="5562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198" y="4613672"/>
            <a:ext cx="222527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Samba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6350198" y="5147191"/>
            <a:ext cx="2225278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Ideal para compartir entre Windows y Linux.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5642" y="3810595"/>
            <a:ext cx="556260" cy="5562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45642" y="4613672"/>
            <a:ext cx="222539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NFS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8945642" y="5147191"/>
            <a:ext cx="222539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Recomendado para sistemas Linux.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41204" y="3810595"/>
            <a:ext cx="556260" cy="5562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1204" y="4613672"/>
            <a:ext cx="222527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SSHFS</a:t>
            </a:r>
            <a:endParaRPr lang="en-US" sz="2400" dirty="0"/>
          </a:p>
        </p:txBody>
      </p:sp>
      <p:sp>
        <p:nvSpPr>
          <p:cNvPr id="12" name="Text 6"/>
          <p:cNvSpPr/>
          <p:nvPr/>
        </p:nvSpPr>
        <p:spPr>
          <a:xfrm>
            <a:off x="11541204" y="5147191"/>
            <a:ext cx="2225278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Seguro y fácil, usa SSH para montar carpetas.</a:t>
            </a:r>
            <a:endParaRPr lang="en-US" sz="190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A551006C-D4A6-4411-A773-63792EE3E96F}"/>
              </a:ext>
            </a:extLst>
          </p:cNvPr>
          <p:cNvSpPr/>
          <p:nvPr/>
        </p:nvSpPr>
        <p:spPr>
          <a:xfrm>
            <a:off x="12423913" y="7643191"/>
            <a:ext cx="2335696" cy="705679"/>
          </a:xfrm>
          <a:prstGeom prst="rect">
            <a:avLst/>
          </a:prstGeom>
          <a:solidFill>
            <a:srgbClr val="09151B"/>
          </a:solidFill>
          <a:ln>
            <a:solidFill>
              <a:srgbClr val="0915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D8C6DF24-5CAD-4E1A-BFF2-4C090B7F6F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0543" y="1809686"/>
            <a:ext cx="4551639" cy="445495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2ECD87DB-D9A4-4CE6-973A-C3A5C6B2F1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0544" y="-18967790"/>
            <a:ext cx="4551639" cy="20777476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958A9195-F444-4A0A-B636-FAB7E8755F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0545" y="6264640"/>
            <a:ext cx="4551639" cy="311543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6615" y="781764"/>
            <a:ext cx="7603569" cy="1375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Método 1: Compartir con Samba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56615" y="2734747"/>
            <a:ext cx="495062" cy="495062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39126" y="2776002"/>
            <a:ext cx="330041" cy="412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6971705" y="2734747"/>
            <a:ext cx="2750701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Instalación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971705" y="3210401"/>
            <a:ext cx="688848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Instala Samba con </a:t>
            </a: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sudo apt install samba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56615" y="4029908"/>
            <a:ext cx="495062" cy="495062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39126" y="4071164"/>
            <a:ext cx="330041" cy="412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6971705" y="4029908"/>
            <a:ext cx="2750701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Configuración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6971705" y="4505563"/>
            <a:ext cx="688848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Edita </a:t>
            </a: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/etc/samba/smb.conf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para definir la carpeta compartida.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56615" y="5325070"/>
            <a:ext cx="495062" cy="495062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39126" y="5366325"/>
            <a:ext cx="330041" cy="412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6971705" y="5325070"/>
            <a:ext cx="2750701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Permisos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971705" y="5800725"/>
            <a:ext cx="688848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Asegura permisos adecuados con </a:t>
            </a: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chmod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y </a:t>
            </a: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chown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6256615" y="6620232"/>
            <a:ext cx="495062" cy="495062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39126" y="6661487"/>
            <a:ext cx="330041" cy="412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6971705" y="6620232"/>
            <a:ext cx="2750701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Acceso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6971705" y="7095887"/>
            <a:ext cx="688848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Conéctate desde otro equipo usando la dirección IP.</a:t>
            </a:r>
            <a:endParaRPr lang="en-US" sz="1700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1030764B-932E-4656-8C71-E1CAF5A8BB1B}"/>
              </a:ext>
            </a:extLst>
          </p:cNvPr>
          <p:cNvSpPr/>
          <p:nvPr/>
        </p:nvSpPr>
        <p:spPr>
          <a:xfrm>
            <a:off x="12423913" y="7643191"/>
            <a:ext cx="2335696" cy="705679"/>
          </a:xfrm>
          <a:prstGeom prst="rect">
            <a:avLst/>
          </a:prstGeom>
          <a:solidFill>
            <a:srgbClr val="09151B"/>
          </a:solidFill>
          <a:ln>
            <a:solidFill>
              <a:srgbClr val="0915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675924"/>
            <a:ext cx="872728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Método 2: Compartir con NFS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1929765" y="408563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Instalación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619149"/>
            <a:ext cx="4151352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Instala NFS con </a:t>
            </a: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sudo apt install nfs-kernel-server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9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784" y="2940844"/>
            <a:ext cx="3612713" cy="3612713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267920" y="4438650"/>
            <a:ext cx="616982" cy="616982"/>
          </a:xfrm>
          <a:prstGeom prst="roundRect">
            <a:avLst>
              <a:gd name="adj" fmla="val 1480571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5437584" y="4573548"/>
            <a:ext cx="277654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9491662" y="30899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Exportación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9491662" y="3623429"/>
            <a:ext cx="427493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Edita </a:t>
            </a: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/etc/exports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para definir carpetas exportadas.</a:t>
            </a:r>
            <a:endParaRPr lang="en-US" sz="19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784" y="2940844"/>
            <a:ext cx="3612713" cy="3612713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7875865" y="2932986"/>
            <a:ext cx="616982" cy="616982"/>
          </a:xfrm>
          <a:prstGeom prst="roundRect">
            <a:avLst>
              <a:gd name="adj" fmla="val 1480571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8045529" y="3067883"/>
            <a:ext cx="277654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9"/>
          <p:cNvSpPr/>
          <p:nvPr/>
        </p:nvSpPr>
        <p:spPr>
          <a:xfrm>
            <a:off x="9491662" y="508134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Montaje</a:t>
            </a:r>
            <a:endParaRPr lang="en-US" sz="2400" dirty="0"/>
          </a:p>
        </p:txBody>
      </p:sp>
      <p:sp>
        <p:nvSpPr>
          <p:cNvPr id="14" name="Text 10"/>
          <p:cNvSpPr/>
          <p:nvPr/>
        </p:nvSpPr>
        <p:spPr>
          <a:xfrm>
            <a:off x="9491662" y="5614868"/>
            <a:ext cx="427493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Monta la carpeta en el cliente con </a:t>
            </a: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mount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90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8784" y="2940844"/>
            <a:ext cx="3612713" cy="3612713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875865" y="5944314"/>
            <a:ext cx="616982" cy="616982"/>
          </a:xfrm>
          <a:prstGeom prst="roundRect">
            <a:avLst>
              <a:gd name="adj" fmla="val 1480571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8045529" y="6079212"/>
            <a:ext cx="277654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DFA88A3-BD47-45B9-B4BA-243668ABA7D3}"/>
              </a:ext>
            </a:extLst>
          </p:cNvPr>
          <p:cNvSpPr/>
          <p:nvPr/>
        </p:nvSpPr>
        <p:spPr>
          <a:xfrm>
            <a:off x="12423913" y="7643191"/>
            <a:ext cx="2335696" cy="705679"/>
          </a:xfrm>
          <a:prstGeom prst="rect">
            <a:avLst/>
          </a:prstGeom>
          <a:solidFill>
            <a:srgbClr val="09151B"/>
          </a:solidFill>
          <a:ln>
            <a:solidFill>
              <a:srgbClr val="0915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573" y="610910"/>
            <a:ext cx="9729788" cy="692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Ejemplo Práctico: Samba Paso a Paso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299960" y="1746528"/>
            <a:ext cx="30480" cy="5872043"/>
          </a:xfrm>
          <a:prstGeom prst="roundRect">
            <a:avLst>
              <a:gd name="adj" fmla="val 305346"/>
            </a:avLst>
          </a:prstGeom>
          <a:solidFill>
            <a:srgbClr val="194A99"/>
          </a:solidFill>
          <a:ln/>
        </p:spPr>
      </p:sp>
      <p:sp>
        <p:nvSpPr>
          <p:cNvPr id="4" name="Shape 2"/>
          <p:cNvSpPr/>
          <p:nvPr/>
        </p:nvSpPr>
        <p:spPr>
          <a:xfrm>
            <a:off x="6431697" y="2229683"/>
            <a:ext cx="664726" cy="30480"/>
          </a:xfrm>
          <a:prstGeom prst="roundRect">
            <a:avLst>
              <a:gd name="adj" fmla="val 305346"/>
            </a:avLst>
          </a:prstGeom>
          <a:solidFill>
            <a:srgbClr val="194A99"/>
          </a:solidFill>
          <a:ln/>
        </p:spPr>
      </p:sp>
      <p:sp>
        <p:nvSpPr>
          <p:cNvPr id="5" name="Shape 3"/>
          <p:cNvSpPr/>
          <p:nvPr/>
        </p:nvSpPr>
        <p:spPr>
          <a:xfrm>
            <a:off x="7065943" y="1995726"/>
            <a:ext cx="498515" cy="498515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48989" y="2037219"/>
            <a:ext cx="332303" cy="415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5"/>
          <p:cNvSpPr/>
          <p:nvPr/>
        </p:nvSpPr>
        <p:spPr>
          <a:xfrm>
            <a:off x="3437453" y="1968103"/>
            <a:ext cx="2769870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Instala Samba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5573" y="2447092"/>
            <a:ext cx="5431750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Ejecuta </a:t>
            </a: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sudo apt install samba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33977" y="3337560"/>
            <a:ext cx="664726" cy="30480"/>
          </a:xfrm>
          <a:prstGeom prst="roundRect">
            <a:avLst>
              <a:gd name="adj" fmla="val 305346"/>
            </a:avLst>
          </a:prstGeom>
          <a:solidFill>
            <a:srgbClr val="194A99"/>
          </a:solidFill>
          <a:ln/>
        </p:spPr>
      </p:sp>
      <p:sp>
        <p:nvSpPr>
          <p:cNvPr id="10" name="Shape 8"/>
          <p:cNvSpPr/>
          <p:nvPr/>
        </p:nvSpPr>
        <p:spPr>
          <a:xfrm>
            <a:off x="7065943" y="3103602"/>
            <a:ext cx="498515" cy="498515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48989" y="3145095"/>
            <a:ext cx="332303" cy="415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600" dirty="0"/>
          </a:p>
        </p:txBody>
      </p:sp>
      <p:sp>
        <p:nvSpPr>
          <p:cNvPr id="12" name="Text 10"/>
          <p:cNvSpPr/>
          <p:nvPr/>
        </p:nvSpPr>
        <p:spPr>
          <a:xfrm>
            <a:off x="8423077" y="3075980"/>
            <a:ext cx="2769870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Crea Carpeta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8423077" y="3554968"/>
            <a:ext cx="5431750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Ejemplo: </a:t>
            </a: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mkdir /srv/compartida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431697" y="4334708"/>
            <a:ext cx="664726" cy="30480"/>
          </a:xfrm>
          <a:prstGeom prst="roundRect">
            <a:avLst>
              <a:gd name="adj" fmla="val 305346"/>
            </a:avLst>
          </a:prstGeom>
          <a:solidFill>
            <a:srgbClr val="194A99"/>
          </a:solidFill>
          <a:ln/>
        </p:spPr>
      </p:sp>
      <p:sp>
        <p:nvSpPr>
          <p:cNvPr id="15" name="Shape 13"/>
          <p:cNvSpPr/>
          <p:nvPr/>
        </p:nvSpPr>
        <p:spPr>
          <a:xfrm>
            <a:off x="7065943" y="4100751"/>
            <a:ext cx="498515" cy="498515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48989" y="4142244"/>
            <a:ext cx="332303" cy="415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600" dirty="0"/>
          </a:p>
        </p:txBody>
      </p:sp>
      <p:sp>
        <p:nvSpPr>
          <p:cNvPr id="17" name="Text 15"/>
          <p:cNvSpPr/>
          <p:nvPr/>
        </p:nvSpPr>
        <p:spPr>
          <a:xfrm>
            <a:off x="3437453" y="4073128"/>
            <a:ext cx="2769870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Edita smb.conf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775573" y="4552117"/>
            <a:ext cx="5431750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Añade la sección de la carpeta compartida.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33977" y="5331857"/>
            <a:ext cx="664726" cy="30480"/>
          </a:xfrm>
          <a:prstGeom prst="roundRect">
            <a:avLst>
              <a:gd name="adj" fmla="val 305346"/>
            </a:avLst>
          </a:prstGeom>
          <a:solidFill>
            <a:srgbClr val="194A99"/>
          </a:solidFill>
          <a:ln/>
        </p:spPr>
      </p:sp>
      <p:sp>
        <p:nvSpPr>
          <p:cNvPr id="20" name="Shape 18"/>
          <p:cNvSpPr/>
          <p:nvPr/>
        </p:nvSpPr>
        <p:spPr>
          <a:xfrm>
            <a:off x="7065943" y="5097899"/>
            <a:ext cx="498515" cy="498515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48989" y="5139392"/>
            <a:ext cx="332303" cy="415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600" dirty="0"/>
          </a:p>
        </p:txBody>
      </p:sp>
      <p:sp>
        <p:nvSpPr>
          <p:cNvPr id="22" name="Text 20"/>
          <p:cNvSpPr/>
          <p:nvPr/>
        </p:nvSpPr>
        <p:spPr>
          <a:xfrm>
            <a:off x="8423077" y="5070277"/>
            <a:ext cx="2769870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Reinicia el servicio</a:t>
            </a:r>
            <a:endParaRPr lang="en-US" sz="2150" dirty="0"/>
          </a:p>
        </p:txBody>
      </p:sp>
      <p:sp>
        <p:nvSpPr>
          <p:cNvPr id="23" name="Text 21"/>
          <p:cNvSpPr/>
          <p:nvPr/>
        </p:nvSpPr>
        <p:spPr>
          <a:xfrm>
            <a:off x="8423077" y="5549265"/>
            <a:ext cx="5431750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Usa </a:t>
            </a: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sudo systemctl restart smbd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6431697" y="6329005"/>
            <a:ext cx="664726" cy="30480"/>
          </a:xfrm>
          <a:prstGeom prst="roundRect">
            <a:avLst>
              <a:gd name="adj" fmla="val 305346"/>
            </a:avLst>
          </a:prstGeom>
          <a:solidFill>
            <a:srgbClr val="194A99"/>
          </a:solidFill>
          <a:ln/>
        </p:spPr>
      </p:sp>
      <p:sp>
        <p:nvSpPr>
          <p:cNvPr id="25" name="Shape 23"/>
          <p:cNvSpPr/>
          <p:nvPr/>
        </p:nvSpPr>
        <p:spPr>
          <a:xfrm>
            <a:off x="7065943" y="6095048"/>
            <a:ext cx="498515" cy="498515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148989" y="6136541"/>
            <a:ext cx="332303" cy="415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5</a:t>
            </a:r>
            <a:endParaRPr lang="en-US" sz="2600" dirty="0"/>
          </a:p>
        </p:txBody>
      </p:sp>
      <p:sp>
        <p:nvSpPr>
          <p:cNvPr id="27" name="Text 25"/>
          <p:cNvSpPr/>
          <p:nvPr/>
        </p:nvSpPr>
        <p:spPr>
          <a:xfrm>
            <a:off x="2855119" y="6067425"/>
            <a:ext cx="3352205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Accede desde otro equipo</a:t>
            </a:r>
            <a:endParaRPr lang="en-US" sz="2150" dirty="0"/>
          </a:p>
        </p:txBody>
      </p:sp>
      <p:sp>
        <p:nvSpPr>
          <p:cNvPr id="28" name="Text 26"/>
          <p:cNvSpPr/>
          <p:nvPr/>
        </p:nvSpPr>
        <p:spPr>
          <a:xfrm>
            <a:off x="775573" y="6546413"/>
            <a:ext cx="5431750" cy="708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Entra a </a:t>
            </a: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\\IP-del-servidor\compartida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desde Windows.</a:t>
            </a:r>
            <a:endParaRPr lang="en-US" sz="1700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EB78A51-0860-43FE-87E1-B28BC9391876}"/>
              </a:ext>
            </a:extLst>
          </p:cNvPr>
          <p:cNvSpPr/>
          <p:nvPr/>
        </p:nvSpPr>
        <p:spPr>
          <a:xfrm>
            <a:off x="12423913" y="7643191"/>
            <a:ext cx="2335696" cy="705679"/>
          </a:xfrm>
          <a:prstGeom prst="rect">
            <a:avLst/>
          </a:prstGeom>
          <a:solidFill>
            <a:srgbClr val="09151B"/>
          </a:solidFill>
          <a:ln>
            <a:solidFill>
              <a:srgbClr val="0915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8201" y="666393"/>
            <a:ext cx="7447598" cy="1514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950"/>
              </a:lnSpc>
              <a:buNone/>
            </a:pPr>
            <a:r>
              <a:rPr lang="en-US" sz="4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Solución a Problemas Comunes</a:t>
            </a:r>
            <a:endParaRPr lang="en-US" sz="4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201" y="2544604"/>
            <a:ext cx="1211699" cy="14539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23398" y="2786896"/>
            <a:ext cx="3083362" cy="378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Permisos Incorrectos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2423398" y="3310890"/>
            <a:ext cx="5872401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Verifica </a:t>
            </a: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chmod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y </a:t>
            </a: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chown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en la carpeta.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201" y="3998595"/>
            <a:ext cx="1211699" cy="17839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23398" y="4240887"/>
            <a:ext cx="3029188" cy="378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Firewall Bloqueando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2423398" y="4764881"/>
            <a:ext cx="5872401" cy="775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Asegura puertos abiertos: 137-139 y 445 para Samba.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201" y="5782508"/>
            <a:ext cx="1211699" cy="17839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23398" y="6024801"/>
            <a:ext cx="3029188" cy="378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Errores de Red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2423398" y="6548795"/>
            <a:ext cx="5872401" cy="775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Comprueba conectividad y direcciones IP correctas.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333</Words>
  <Application>Microsoft Office PowerPoint</Application>
  <PresentationFormat>Personalizado</PresentationFormat>
  <Paragraphs>78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Merriweather Bold</vt:lpstr>
      <vt:lpstr>Merriweather</vt:lpstr>
      <vt:lpstr>Calibri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Gonzalo</cp:lastModifiedBy>
  <cp:revision>4</cp:revision>
  <dcterms:created xsi:type="dcterms:W3CDTF">2025-04-21T15:49:18Z</dcterms:created>
  <dcterms:modified xsi:type="dcterms:W3CDTF">2025-04-21T16:38:41Z</dcterms:modified>
</cp:coreProperties>
</file>